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photoAlbum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D991-90DC-4592-B303-B14E491ED458}" type="datetimeFigureOut">
              <a:rPr lang="zh-CN" altLang="en-US" smtClean="0"/>
              <a:pPr/>
              <a:t>2018-12-28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82D38-CF35-49DF-9073-1512C8F7E2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7.4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998663" y="0"/>
            <a:ext cx="51466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7.4-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998663" y="0"/>
            <a:ext cx="51466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18.7.4-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1997075" y="0"/>
            <a:ext cx="51482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2</cp:revision>
  <dcterms:created xsi:type="dcterms:W3CDTF">2018-12-28T04:30:38Z</dcterms:created>
  <dcterms:modified xsi:type="dcterms:W3CDTF">2018-12-28T04:32:11Z</dcterms:modified>
</cp:coreProperties>
</file>